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72" r:id="rId3"/>
    <p:sldId id="263" r:id="rId4"/>
    <p:sldId id="267" r:id="rId5"/>
    <p:sldId id="261" r:id="rId6"/>
    <p:sldId id="277" r:id="rId7"/>
    <p:sldId id="268" r:id="rId8"/>
    <p:sldId id="279" r:id="rId9"/>
    <p:sldId id="271" r:id="rId10"/>
    <p:sldId id="269" r:id="rId11"/>
    <p:sldId id="274" r:id="rId12"/>
    <p:sldId id="276" r:id="rId13"/>
    <p:sldId id="273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173A8D"/>
    <a:srgbClr val="D6DEEA"/>
    <a:srgbClr val="FFFFFF"/>
    <a:srgbClr val="385592"/>
    <a:srgbClr val="9F9289"/>
    <a:srgbClr val="E2DEDB"/>
    <a:srgbClr val="F1F1F1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4" d="100"/>
          <a:sy n="14" d="100"/>
        </p:scale>
        <p:origin x="-2988" y="-1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7958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6380" y="2044413"/>
            <a:ext cx="6137189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ПРОЕКТЫ </a:t>
            </a:r>
            <a:r>
              <a:rPr lang="ru-RU" sz="7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/>
            </a:r>
            <a:br>
              <a:rPr lang="ru-RU" sz="7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</a:br>
            <a:r>
              <a:rPr lang="ru-RU" sz="7200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5-Б</a:t>
            </a:r>
            <a:endParaRPr lang="en-US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09600"/>
          </a:xfrm>
        </p:spPr>
        <p:txBody>
          <a:bodyPr/>
          <a:lstStyle/>
          <a:p>
            <a:r>
              <a:rPr lang="ru-RU" sz="2000" dirty="0">
                <a:solidFill>
                  <a:prstClr val="black"/>
                </a:solidFill>
              </a:rPr>
              <a:t>История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29047" y="1429789"/>
            <a:ext cx="73211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606060"/>
                </a:solidFill>
                <a:latin typeface="Arial"/>
              </a:rPr>
              <a:t>Археологические раскопки говорят о том, что еще в Древнем Египте строились бассейны. Правда, использовались они не для купания, а в различных иных целях. Найденные рисунки и надписи свидетельствуют о том, что бассейны сооружались из религиозных соображений: в бассейны запускали считавшихся священными крокодилов. Бассейны возводились с целью увлажнения сурового сухого воздуха, присущего египетскому климату, а также просто как эстетические сооружения.</a:t>
            </a:r>
          </a:p>
          <a:p>
            <a:pPr fontAlgn="base"/>
            <a:r>
              <a:rPr lang="ru-RU" dirty="0">
                <a:solidFill>
                  <a:srgbClr val="606060"/>
                </a:solidFill>
                <a:latin typeface="Arial"/>
              </a:rPr>
              <a:t>Бассейны имелись и Древнем Риме, Греции, а также странах Востока. Один из самых старых бассейнов найден на границе нынешних Индии и Пакистана. Возраст этого бассейна более четырех тысячелетий, а размер составляет 12 на 7 метров.</a:t>
            </a:r>
          </a:p>
        </p:txBody>
      </p:sp>
      <p:pic>
        <p:nvPicPr>
          <p:cNvPr id="2050" name="Picture 2" descr="http://ipool.com.ua/assets/images/interesting/pervyj-bassejn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54" y="4037745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7958"/>
            <a:ext cx="7886700" cy="286787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Самоаценка</a:t>
            </a:r>
            <a:r>
              <a:rPr lang="en-US" dirty="0" smtClean="0"/>
              <a:t>:</a:t>
            </a:r>
            <a:r>
              <a:rPr lang="ru-RU" dirty="0" smtClean="0"/>
              <a:t>Нам понравилось создавать что-то необычное. Например как наш аппарат для бассейна. И когда мы станем взрослыми то создадим этот аппарат по настоящему. И он будет доступен в каждой семье.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8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6400" y="3225338"/>
            <a:ext cx="365759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Автор: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команда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«Кошки»,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5-б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класс, 11 лет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Лазарева    Дарья,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Комолова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Алёна,</a:t>
            </a:r>
          </a:p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Бедушева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Татьяна</a:t>
            </a:r>
          </a:p>
          <a:p>
            <a:pPr algn="ctr"/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7" y="1862051"/>
            <a:ext cx="47371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1635" y="0"/>
            <a:ext cx="5926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«Умный шкаф»</a:t>
            </a:r>
            <a:b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2006473"/>
            <a:ext cx="4337961" cy="4463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свои возможности в изобретательской деятельности.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полученные знания на практике и разработать проект от возникновения идеи до реального результата. 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00" y="1083144"/>
            <a:ext cx="4125608" cy="5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5673" y="252148"/>
            <a:ext cx="7165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a typeface="+mj-ea"/>
                <a:cs typeface="+mj-cs"/>
              </a:rPr>
              <a:t>Цель: Создать «Умный шкаф»</a:t>
            </a:r>
            <a:br>
              <a:rPr lang="ru-RU" sz="4000" b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sz="4000" dirty="0">
                <a:solidFill>
                  <a:srgbClr val="C00000"/>
                </a:solidFill>
                <a:ea typeface="+mj-ea"/>
                <a:cs typeface="+mj-cs"/>
              </a:rPr>
              <a:t>           </a:t>
            </a:r>
            <a:br>
              <a:rPr lang="ru-RU" sz="4000" dirty="0">
                <a:solidFill>
                  <a:srgbClr val="C00000"/>
                </a:solidFill>
                <a:ea typeface="+mj-ea"/>
                <a:cs typeface="+mj-cs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269" y="332507"/>
            <a:ext cx="7850332" cy="50375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«Кошки» придумали автомат «Умный шкаф» . Для того что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 каждая девушка исполнила свою мечту, быть идеальной как для себя так и для окружающих.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980" y="0"/>
            <a:ext cx="5404227" cy="609321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История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выглядел первый в мире шкаф и кто его придумал?</a:t>
            </a:r>
            <a:b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предком первого шкафа был сундук, поставленный вертикально. В таком положении было легче находить и доставать вещи. Позже такой шкаф был оборудован несколькими полочками.</a:t>
            </a:r>
            <a:b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XIII веке шкафы были похожи на небольшие дома - у них была двускатная крыша, карниз и колонны с обеих сторон. Хранить вещи в шкафу было прерогативой богатых людей. Например, в средневековой Франции действовал специальный указ, регламентировавший количество полок в </a:t>
            </a:r>
            <a:r>
              <a:rPr lang="ru-RU" sz="24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шкафу для посуды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3975"/>
            <a:ext cx="3742892" cy="427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1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948" y="-189781"/>
            <a:ext cx="7886700" cy="5439508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«Сладкоежка»</a:t>
            </a:r>
            <a: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команда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«Сладкая жизнь»,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5-б класс, 11 лет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Новикова Виктория,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Гилева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Ксения,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Кремер Ева. 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8" y="3434902"/>
            <a:ext cx="4533562" cy="340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1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804" y="897147"/>
            <a:ext cx="8187546" cy="4882330"/>
          </a:xfrm>
        </p:spPr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Цель: создать аппарат для изготовления конфетных изделий </a:t>
            </a:r>
            <a:r>
              <a:rPr lang="ru-RU" sz="2800" dirty="0">
                <a:solidFill>
                  <a:prstClr val="black"/>
                </a:solidFill>
              </a:rPr>
              <a:t>«Сладкоежка</a:t>
            </a:r>
            <a:r>
              <a:rPr lang="ru-RU" sz="2800" dirty="0" smtClean="0">
                <a:solidFill>
                  <a:prstClr val="black"/>
                </a:solidFill>
              </a:rPr>
              <a:t>».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  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Задачи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: 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Оценить свои возможности в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изобретательской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деятельности.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Применить полученные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знания</a:t>
            </a:r>
            <a:b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на практике и разработать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проект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от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возникновения</a:t>
            </a:r>
            <a:b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идеи до реального результата. 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2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4072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901" y="1966822"/>
            <a:ext cx="3390182" cy="452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170" y="1518248"/>
            <a:ext cx="7746521" cy="34850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prstClr val="black"/>
                </a:solidFill>
              </a:rPr>
              <a:t>Актуальность : </a:t>
            </a:r>
            <a:br>
              <a:rPr lang="ru-RU" sz="4400" dirty="0" smtClean="0">
                <a:solidFill>
                  <a:prstClr val="black"/>
                </a:solidFill>
              </a:rPr>
            </a:br>
            <a:r>
              <a:rPr lang="ru-RU" sz="4400" dirty="0" smtClean="0">
                <a:solidFill>
                  <a:prstClr val="black"/>
                </a:solidFill>
              </a:rPr>
              <a:t>Мечта каждого ребенка кушать каждый день много сладостей. И нашей команде пришла идея о создании такого аппарата который изготавливает конфетные изделия. Этот аппарат может стоять как дома так и в школе. Пусть детские мечты сбываются.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8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ÐºÑÑÐ½ÑÐµ ÑÐ¾ÐºÐ¾Ð»Ð°Ð´Ð½ÑÐµ ÐºÐ¾Ð½ÑÐµ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84" y="4665344"/>
            <a:ext cx="3654426" cy="219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46" y="569344"/>
            <a:ext cx="7882304" cy="564167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5300" dirty="0" smtClean="0">
                <a:solidFill>
                  <a:srgbClr val="FF0000"/>
                </a:solidFill>
              </a:rPr>
              <a:t>История</a:t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 </a:t>
            </a:r>
            <a:r>
              <a:rPr lang="ru-RU" sz="2200" dirty="0">
                <a:solidFill>
                  <a:srgbClr val="3A3A3A"/>
                </a:solidFill>
                <a:latin typeface="Open Sans"/>
              </a:rPr>
              <a:t>Шоколадные конфеты стали любимым лакомством для многих людей независимо от их пола или возраста. Они являются символом беззаботного детства. Конфеты часто используют в качестве подарка близким, друзьям и коллегам. Они удивительным образом всегда повышают настроение: скушал конфетку, и все в жизни налаживается словно само собой</a:t>
            </a:r>
            <a:r>
              <a:rPr lang="ru-RU" sz="2200" dirty="0" smtClean="0">
                <a:solidFill>
                  <a:srgbClr val="3A3A3A"/>
                </a:solidFill>
                <a:latin typeface="Open Sans"/>
              </a:rPr>
              <a:t>.</a:t>
            </a:r>
            <a:br>
              <a:rPr lang="ru-RU" sz="2200" dirty="0" smtClean="0">
                <a:solidFill>
                  <a:srgbClr val="3A3A3A"/>
                </a:solidFill>
                <a:latin typeface="Open Sans"/>
              </a:rPr>
            </a:br>
            <a:r>
              <a:rPr lang="ru-RU" sz="2200" dirty="0" smtClean="0">
                <a:solidFill>
                  <a:srgbClr val="3A3A3A"/>
                </a:solidFill>
                <a:latin typeface="Open Sans"/>
              </a:rPr>
              <a:t/>
            </a:r>
            <a:br>
              <a:rPr lang="ru-RU" sz="2200" dirty="0" smtClean="0">
                <a:solidFill>
                  <a:srgbClr val="3A3A3A"/>
                </a:solidFill>
                <a:latin typeface="Open Sans"/>
              </a:rPr>
            </a:br>
            <a:r>
              <a:rPr lang="ru-RU" sz="2000" dirty="0">
                <a:solidFill>
                  <a:srgbClr val="3A3A3A"/>
                </a:solidFill>
                <a:latin typeface="Open Sans"/>
              </a:rPr>
              <a:t>Первые конфеты шоколадные появились только в середине XIX века. Их создал брюссельский аптекарь Джон </a:t>
            </a:r>
            <a:r>
              <a:rPr lang="ru-RU" sz="2000" dirty="0" err="1">
                <a:solidFill>
                  <a:srgbClr val="3A3A3A"/>
                </a:solidFill>
                <a:latin typeface="Open Sans"/>
              </a:rPr>
              <a:t>Нойхауз</a:t>
            </a:r>
            <a:r>
              <a:rPr lang="ru-RU" sz="2000" dirty="0">
                <a:solidFill>
                  <a:srgbClr val="3A3A3A"/>
                </a:solidFill>
                <a:latin typeface="Open Sans"/>
              </a:rPr>
              <a:t> в 1857 году. Все получилось совершенно случайно: во время изобретения лекарства против кашля ему удалось создать то, что в результате носит название шоколадных конфет. В продажу они поступили через сына аптекаря в 1912 году. А вот упаковку для конфет разработала его жена — это были знакомые всем обертки золотого цвета. После этого конфеты пошли нарасхват.</a:t>
            </a:r>
            <a:br>
              <a:rPr lang="ru-RU" sz="2000" dirty="0">
                <a:solidFill>
                  <a:srgbClr val="3A3A3A"/>
                </a:solidFill>
                <a:latin typeface="Open San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65018"/>
            <a:ext cx="7886700" cy="218169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/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/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>
                <a:solidFill>
                  <a:srgbClr val="FF0000"/>
                </a:solidFill>
              </a:rPr>
              <a:t/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Самооценка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Нам понравилось работать потому, что мы узнали много нового о своем любимом лакомстве. С этого момента мы стали дружней. Но особенно нам понравилось работать в </a:t>
            </a:r>
            <a:r>
              <a:rPr lang="ru-RU" sz="4400" dirty="0" err="1" smtClean="0">
                <a:solidFill>
                  <a:srgbClr val="FF0000"/>
                </a:solidFill>
              </a:rPr>
              <a:t>каманде</a:t>
            </a:r>
            <a:r>
              <a:rPr lang="ru-RU" sz="4400" dirty="0" smtClean="0">
                <a:solidFill>
                  <a:srgbClr val="FF0000"/>
                </a:solidFill>
              </a:rPr>
              <a:t>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1612669"/>
            <a:ext cx="7886700" cy="6864607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«Голубая Лагуна»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команда «Дельфины», 5-б класс, 12 лет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Папикина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Ксения,Чуношева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Ольга.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4"/>
          <a:stretch/>
        </p:blipFill>
        <p:spPr bwMode="auto">
          <a:xfrm>
            <a:off x="2751693" y="2992581"/>
            <a:ext cx="4014867" cy="374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png-images.ru/wp-content/uploads/2016/03/03/11355/png/dolphin_PNG91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4124" y="2859578"/>
            <a:ext cx="2950624" cy="16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ng-images.ru/wp-content/uploads/2016/03/03/11355/png/dolphin_PNG91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9578"/>
            <a:ext cx="2940313" cy="15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570" y="785446"/>
            <a:ext cx="6803780" cy="391550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Цель: создать аппарат для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бассейна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&lt;&lt;</a:t>
            </a:r>
            <a:r>
              <a:rPr lang="ru-RU" sz="2800" dirty="0" smtClean="0">
                <a:solidFill>
                  <a:prstClr val="black"/>
                </a:solidFill>
              </a:rPr>
              <a:t>Голубая Лагуна</a:t>
            </a:r>
            <a:r>
              <a:rPr lang="en-US" sz="2800" dirty="0" smtClean="0">
                <a:solidFill>
                  <a:prstClr val="black"/>
                </a:solidFill>
              </a:rPr>
              <a:t>&gt;&gt;</a:t>
            </a:r>
            <a:r>
              <a:rPr lang="ru-RU" sz="2800" dirty="0" smtClean="0">
                <a:solidFill>
                  <a:prstClr val="black"/>
                </a:solidFill>
              </a:rPr>
              <a:t>.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           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Задачи: 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Оценить свои возможности в изобретательской деятельности.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Применить полученные знания на практике и разработать проект от возникновения идеи до реального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</a:rPr>
              <a:t>результат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1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570" y="565265"/>
            <a:ext cx="7878546" cy="546039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зима очень длинная а лето короткое и времени не хватает что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насладиться купанием потому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вода в озере холодная.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создали этот проект для того что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можно было купаться круглый год!!! Наш аппарат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196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Проект  «Сладкоежка» Автор: команда «Сладкая жизнь»,  5-б класс, 11 лет                          Новикова Виктория,                                 Гилева Ксения,                                      Кремер Ева.   </vt:lpstr>
      <vt:lpstr>Цель: создать аппарат для изготовления конфетных изделий «Сладкоежка».              Задачи:  Оценить свои возможности в  изобретательской деятельности. Применить полученные знания  на практике и разработать  проект от возникновения  идеи до реального результата.  </vt:lpstr>
      <vt:lpstr>Актуальность :  Мечта каждого ребенка кушать каждый день много сладостей. И нашей команде пришла идея о создании такого аппарата который изготавливает конфетные изделия. Этот аппарат может стоять как дома так и в школе. Пусть детские мечты сбываются. </vt:lpstr>
      <vt:lpstr>История   Шоколадные конфеты стали любимым лакомством для многих людей независимо от их пола или возраста. Они являются символом беззаботного детства. Конфеты часто используют в качестве подарка близким, друзьям и коллегам. Они удивительным образом всегда повышают настроение: скушал конфетку, и все в жизни налаживается словно само собой.  Первые конфеты шоколадные появились только в середине XIX века. Их создал брюссельский аптекарь Джон Нойхауз в 1857 году. Все получилось совершенно случайно: во время изобретения лекарства против кашля ему удалось создать то, что в результате носит название шоколадных конфет. В продажу они поступили через сына аптекаря в 1912 году. А вот упаковку для конфет разработала его жена — это были знакомые всем обертки золотого цвета. После этого конфеты пошли нарасхват.  </vt:lpstr>
      <vt:lpstr>      Самооценка Нам понравилось работать потому, что мы узнали много нового о своем любимом лакомстве. С этого момента мы стали дружней. Но особенно нам понравилось работать в каманде!</vt:lpstr>
      <vt:lpstr>Проект  «Голубая Лагуна» Автор: команда «Дельфины», 5-б класс, 12 лет Папикина Ксения,Чуношева Ольга. </vt:lpstr>
      <vt:lpstr>Цель: создать аппарат для бассейна &lt;&lt;Голубая Лагуна&gt;&gt;.              Задачи:  Оценить свои возможности в изобретательской деятельности. Применить полученные знания на практике и разработать проект от возникновения идеи до реального результат </vt:lpstr>
      <vt:lpstr>Актуальность  У нас зима очень длинная а лето короткое и времени не хватает что-бы насладиться купанием потому-что вода в озере холодная.  Мы создали этот проект для того что-бы можно было купаться круглый год!!! Наш аппарат </vt:lpstr>
      <vt:lpstr>История</vt:lpstr>
      <vt:lpstr>Самоаценка:Нам понравилось создавать что-то необычное. Например как наш аппарат для бассейна. И когда мы станем взрослыми то создадим этот аппарат по настоящему. И он будет доступен в каждой семье.</vt:lpstr>
      <vt:lpstr>Презентация PowerPoint</vt:lpstr>
      <vt:lpstr>Задачи:  Оценить свои возможности в изобретательской деятельности. Применить полученные знания на практике и разработать проект от возникновения идеи до реального результата.  </vt:lpstr>
      <vt:lpstr>Актуальность           Наша команда  «Кошки» придумали автомат «Умный шкаф» . Для того что-бы каждая девушка исполнила свою мечту, быть идеальной как для себя так и для окружающих.</vt:lpstr>
      <vt:lpstr> История  Интересно, как выглядел первый в мире шкаф и кто его придумал? Считается, что предком первого шкафа был сундук, поставленный вертикально. В таком положении было легче находить и доставать вещи. Позже такой шкаф был оборудован несколькими полочками. В XIII веке шкафы были похожи на небольшие дома - у них была двускатная крыша, карниз и колонны с обеих сторон. Хранить вещи в шкафу было прерогативой богатых людей. Например, в средневековой Франции действовал специальный указ, регламентировавший количество полок в шкафу для посуды.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Татьяна Сафронова</cp:lastModifiedBy>
  <cp:revision>84</cp:revision>
  <dcterms:created xsi:type="dcterms:W3CDTF">2016-11-18T14:12:19Z</dcterms:created>
  <dcterms:modified xsi:type="dcterms:W3CDTF">2020-08-17T09:36:18Z</dcterms:modified>
</cp:coreProperties>
</file>